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68BFCC-5B12-4185-9EF6-178BA5AE0CF5}">
  <a:tblStyle styleId="{2268BFCC-5B12-4185-9EF6-178BA5AE0C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7450ba36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7450ba36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7450ba36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7450ba36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7450ba36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7450ba36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7450ba36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7450ba36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7450ba36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7450ba36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7450ba36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7450ba36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7450ba36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7450ba36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7450ba36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7450ba36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7450ba36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7450ba36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7450ba36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7450ba36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7450ba36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7450ba36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7450ba36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7450ba36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7450ba36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7450ba36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7450ba36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7450ba36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7450ba36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7450ba36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7450ba36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7450ba36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hemoviedb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Графовые базы данных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Джалал Нагиев. ИТМО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Компетентностные вопросы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152400" y="1356575"/>
            <a:ext cx="498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Сколько фильмов каждого директора с тмдб рейтингом &gt; 8?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19289" l="0" r="38290" t="0"/>
          <a:stretch/>
        </p:blipFill>
        <p:spPr>
          <a:xfrm>
            <a:off x="583725" y="1777913"/>
            <a:ext cx="3854275" cy="15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67563"/>
            <a:ext cx="8839204" cy="54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Компетентностные вопросы</a:t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152400" y="1356575"/>
            <a:ext cx="592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В каких трех фильмах наибольшее количество актеров играют вместе? (фильтр не работает здесь)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41775"/>
            <a:ext cx="8839204" cy="121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500" y="1666422"/>
            <a:ext cx="6613100" cy="1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Еще моменты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727650" y="1418275"/>
            <a:ext cx="3948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Не совсем понятно, что делать с workedWith? Нужна ли эта связь? Как ее хранить в production environment?  В моем случае hasActor связей было около 120 тыс. Если бы я добавил workedWith связей среда бы упала.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7275"/>
            <a:ext cx="4143479" cy="371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Эмбеддинги</a:t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650" y="1259125"/>
            <a:ext cx="3643117" cy="37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414350" y="1699300"/>
            <a:ext cx="4496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У меня получились следующие результаты эмбеддингов: </a:t>
            </a:r>
            <a:b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Данные пришлось чистить, и модель обучалась не на полной версии графа. На 2000 фильмов пришлось почти полтора миллиона триплетов.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Кластеризация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421200" y="1315450"/>
            <a:ext cx="449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Я сделал кластеризацию и модель 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объединила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следующие фильмы в один кластер: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50" y="1774700"/>
            <a:ext cx="1992350" cy="32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700" y="1939225"/>
            <a:ext cx="2226376" cy="26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626" y="1716663"/>
            <a:ext cx="2221125" cy="336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Предсказание связи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421200" y="1315450"/>
            <a:ext cx="44967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Так же решил попробовать предсказать для фильмов из тестового датасета насколько их бюджет подходит им: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&gt;0 связь вероятна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&lt;0 связь маловероятна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Я не совсем понял что с этим можно дальше сделать, но в целом было интересно на это глянуть.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875" y="1752650"/>
            <a:ext cx="3921300" cy="310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921575" y="1678750"/>
            <a:ext cx="7430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arenR"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Очень понравилась идея, которую озвучил преподаватель, когда я спросил что делать если кластеризация показывает странные результаты. Мне сказали, что если модель решила что фильмы по каким-то параметрам похожи значит в них что-то есть. Я задумался о том что может быть совершенно иной взгляд на привычные вещи, если информацию воспринимать не человеческим мозгом, а чем-то еще. Минут 10 сидел ошарашенный.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arenR"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Были сложности с эмбеддингами. Датасет был слишком огромный и сервер крашился. Пришлось чистить данные.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arenR"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Так же были сложности в процессе реализации, когда пришлось переделывать онтологию и от чего-то отказываться.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arenR"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Вдобавок, были какие-то моменты которые хотелось реализовать но не совсем понятно как. Например, ситуация с Person и сабклассами.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arenR"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После завершения проекта почувствовал приятный груз новых знаний. Появились идеи стартапов и аналитики которую можно сделать. Например, хочется попробовать собрать граф знаний по телеграмм каналам, и попробовать предсказывать эффективность рекламных постов.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/>
        </p:nvSpPr>
        <p:spPr>
          <a:xfrm>
            <a:off x="2186550" y="2202300"/>
            <a:ext cx="477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Спасибо за внимание!</a:t>
            </a:r>
            <a:endParaRPr b="1" sz="3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Предметная область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Фильмы и киноиндустрия. Данная область была выбрана темой для проекта ввиду большого количества данных, обширного набора сущностей, и легким порогом входа. Ввиду этого ее было легко представить в виде графа.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 для анализа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Основная часть парсится из АПИ </a:t>
            </a:r>
            <a:r>
              <a:rPr lang="ru" u="sng">
                <a:solidFill>
                  <a:schemeClr val="hlink"/>
                </a:solidFill>
                <a:hlinkClick r:id="rId3"/>
              </a:rPr>
              <a:t>TMDB</a:t>
            </a:r>
            <a:r>
              <a:rPr lang="ru"/>
              <a:t>. Оттуда можно удобно собирать данные о фильмах(айди, жанр, актеры, и т.д.), актеров, режиссерах, и прочие, но там не было какой-либо информации о наградах полученных фильмов.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Данные о наградах же собираются через SPARQL эндпоинт wikidata. Достаточно удобно и просто собирать оттуда данные SPARQL запросом.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Первые сложности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7650" y="1366000"/>
            <a:ext cx="2949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начала была спроектирована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онтология выглядящая следующим образом: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250" y="590262"/>
            <a:ext cx="5273748" cy="443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Первые сложности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7650" y="1366000"/>
            <a:ext cx="29496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после первоначального парсинга данных появились некие сложности. Было принято решение удалить некоторые связи и добавить новые. И вот что вышло: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Были удалены некоторые сущности ввиду сложности парсинга, или недоступности. Некоторые моменты были чересчур громоздки для контекста.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800" y="619500"/>
            <a:ext cx="4385176" cy="43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я парсил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525" y="718850"/>
            <a:ext cx="4311526" cy="427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25" y="1766350"/>
            <a:ext cx="4201723" cy="2819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Количество данных </a:t>
            </a:r>
            <a:endParaRPr/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{2268BFCC-5B12-4185-9EF6-178BA5AE0CF5}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Фильм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1354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Личность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42476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Персонаж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206858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Награда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2751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Связей “actedIn”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52279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Компетентностные вопросы</a:t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152400" y="1356575"/>
            <a:ext cx="441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	1. 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В каком количестве фильмов снимался актер?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37775"/>
            <a:ext cx="8839199" cy="124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875" y="1825350"/>
            <a:ext cx="5499420" cy="169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7650" y="59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Компетентностные вопросы</a:t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152400" y="1356575"/>
            <a:ext cx="432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2. 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В каком количестве фильмов снимался актер?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300" y="739650"/>
            <a:ext cx="3577051" cy="30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75" y="3743473"/>
            <a:ext cx="6763924" cy="12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